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3" r:id="rId3"/>
    <p:sldId id="304" r:id="rId4"/>
    <p:sldId id="270" r:id="rId5"/>
    <p:sldId id="271" r:id="rId6"/>
    <p:sldId id="274" r:id="rId7"/>
    <p:sldId id="305" r:id="rId8"/>
    <p:sldId id="302" r:id="rId9"/>
    <p:sldId id="275" r:id="rId10"/>
    <p:sldId id="279" r:id="rId11"/>
    <p:sldId id="291" r:id="rId12"/>
    <p:sldId id="277" r:id="rId13"/>
    <p:sldId id="280" r:id="rId14"/>
    <p:sldId id="281" r:id="rId15"/>
    <p:sldId id="297" r:id="rId16"/>
    <p:sldId id="296" r:id="rId17"/>
    <p:sldId id="298" r:id="rId18"/>
    <p:sldId id="282" r:id="rId19"/>
    <p:sldId id="272" r:id="rId20"/>
    <p:sldId id="303" r:id="rId21"/>
    <p:sldId id="257" r:id="rId22"/>
    <p:sldId id="258" r:id="rId23"/>
    <p:sldId id="260" r:id="rId24"/>
    <p:sldId id="259" r:id="rId25"/>
    <p:sldId id="264" r:id="rId26"/>
    <p:sldId id="262" r:id="rId27"/>
    <p:sldId id="30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DCE390-F8B0-4995-98A4-8E8466D5DBAE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2DAFFD-FD4A-4C34-AB57-4B601CEA896E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9A2A95-EE28-4745-AE5A-6A8473A243CE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05A30B-55A8-48E7-9F21-5A9887DAD518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600939-974B-418C-BF36-7E3D61E8572C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F3454B-014A-4D46-8324-9CC43569B0A3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РЕБЕНОК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772816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500042"/>
            <a:ext cx="6885408" cy="609731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899592" y="1022539"/>
            <a:ext cx="7362074" cy="495520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992888" cy="659735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992888" cy="61206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653136"/>
            <a:ext cx="2369840" cy="177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992888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sz="quarter" idx="1"/>
          </p:nvPr>
        </p:nvSpPr>
        <p:spPr>
          <a:xfrm>
            <a:off x="0" y="476673"/>
            <a:ext cx="8316416" cy="4104455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40580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692696"/>
            <a:ext cx="1219200" cy="1713354"/>
          </a:xfrm>
          <a:ln w="38100">
            <a:solidFill>
              <a:srgbClr val="00FFFF"/>
            </a:solidFill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528" y="2636912"/>
            <a:ext cx="34563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23928" y="692696"/>
            <a:ext cx="45365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РЕБЕНОК ШКОЛЬНОГО ВОЗРАСТА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ДОЛЖЕН ЕЖЕДНЕВНО ПОЛУЧАТЬ: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Сливочное масло: 30–40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Растительное масло: 15–20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Хлеб (пшеничный и ржаной):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Крупы и макаронные изделия: 40–60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Картофель: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Овощи: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Фрукты свежие: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Сок: 150–200 мл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Сахар: 50–70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Кондитерские изделия: 20–30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Молоко, молочные продукты: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Мясо птицы (филе): 100–130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Рыба (филе): 50–70 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7" y="3356992"/>
            <a:ext cx="77768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372200" y="764704"/>
            <a:ext cx="2088232" cy="1800200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67544" y="764704"/>
            <a:ext cx="1872208" cy="1872208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4098" name="Picture 2" descr="C:\Documents and Settings\Alex\Рабочий стол\111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0648"/>
            <a:ext cx="359390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8892480" cy="379248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в школе на переменах,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27650" name="Picture 2" descr="http://www.babylife.com.ua/wp-content/uploads/kindergarte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30678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57166"/>
            <a:ext cx="7920880" cy="624018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Задача </a:t>
            </a:r>
            <a:r>
              <a:rPr lang="ru-RU" b="1" dirty="0">
                <a:solidFill>
                  <a:srgbClr val="006600"/>
                </a:solidFill>
              </a:rPr>
              <a:t>школы и </a:t>
            </a:r>
            <a:r>
              <a:rPr lang="ru-RU" b="1" dirty="0" smtClean="0">
                <a:solidFill>
                  <a:srgbClr val="006600"/>
                </a:solidFill>
              </a:rPr>
              <a:t>родителей</a:t>
            </a:r>
            <a:r>
              <a:rPr lang="ru-RU" dirty="0" smtClean="0">
                <a:solidFill>
                  <a:srgbClr val="006600"/>
                </a:solidFill>
              </a:rPr>
              <a:t> – объяснить  </a:t>
            </a:r>
            <a:r>
              <a:rPr lang="ru-RU" dirty="0">
                <a:solidFill>
                  <a:srgbClr val="006600"/>
                </a:solidFill>
              </a:rPr>
              <a:t>подростку, что красота (а ведь каждый из них хочет быть красивым и любимым) – это красота физическая, духовная, это здоровье. К нашему большому сожалению, медицинские обследования детей, ежегодно проводимые в школе, выявляют все больше и больше заболеваний у подростков. Наши 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/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548680"/>
            <a:ext cx="7128792" cy="590465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488" y="928670"/>
            <a:ext cx="5026880" cy="53806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01718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5184576" cy="56886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72026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71736" y="357166"/>
            <a:ext cx="5528656" cy="60961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1643074" cy="235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4669120" cy="57389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226220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03848" y="785794"/>
            <a:ext cx="5040560" cy="566754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238774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5121" name="Picture 1" descr="C:\Documents and Settings\Alex\Рабочий стол\11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66983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7848872" cy="57367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642918"/>
            <a:ext cx="8046636" cy="542928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</a:t>
            </a:r>
            <a:r>
              <a:rPr lang="ru-RU" b="1" u="sng" dirty="0" smtClean="0">
                <a:solidFill>
                  <a:srgbClr val="C00000"/>
                </a:solidFill>
              </a:rPr>
              <a:t>ЗДОРОВЬЯ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Физическое здоровье (соматическое)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Психическое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348880"/>
            <a:ext cx="7776864" cy="3312368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1026" name="Picture 2" descr="C:\Documents and Settings\Alex\Рабочий стол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526" y="260648"/>
            <a:ext cx="181556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2051" name="Picture 3" descr="C:\Documents and Settings\Alex\Рабочий стол\11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62000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476672"/>
            <a:ext cx="6912768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3843052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992888" cy="62646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3074" name="Picture 2" descr="C:\Documents and Settings\Alex\Рабочий стол\1111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2"/>
            <a:ext cx="3278138" cy="218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D2DCC0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DC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DC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278</TotalTime>
  <Words>1455</Words>
  <Application>Microsoft Office PowerPoint</Application>
  <PresentationFormat>Экран (4:3)</PresentationFormat>
  <Paragraphs>94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ЗДОРОВАЯ СЕМЬЯ  – ЗДОРОВЫЙ РЕБЕНОК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Полноценное питание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АНК</cp:lastModifiedBy>
  <cp:revision>69</cp:revision>
  <dcterms:created xsi:type="dcterms:W3CDTF">2010-11-26T08:21:12Z</dcterms:created>
  <dcterms:modified xsi:type="dcterms:W3CDTF">2013-08-19T10:32:40Z</dcterms:modified>
</cp:coreProperties>
</file>